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CCFF"/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669">
              <a:srgbClr val="66CCFF"/>
            </a:gs>
            <a:gs pos="66268">
              <a:srgbClr val="CCCCFF"/>
            </a:gs>
            <a:gs pos="99000">
              <a:srgbClr val="66CCFF"/>
            </a:gs>
            <a:gs pos="2000">
              <a:srgbClr val="ABC1E8"/>
            </a:gs>
            <a:gs pos="2000">
              <a:srgbClr val="A4BCE6"/>
            </a:gs>
            <a:gs pos="4150">
              <a:srgbClr val="9DB7E5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Зимние забавы.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5949280"/>
            <a:ext cx="2555776" cy="6724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Воспитатель Горбатова И.С.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40466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МБДОУ д/с №27.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7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4355976" cy="352839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99"/>
                </a:solidFill>
              </a:rPr>
              <a:t>Сколько шапок разных-разных!</a:t>
            </a:r>
            <a:r>
              <a:rPr lang="ru-RU" sz="2000" b="1" dirty="0">
                <a:solidFill>
                  <a:srgbClr val="000099"/>
                </a:solidFill>
              </a:rPr>
              <a:t/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>Синих, красных, чистых, грязных!</a:t>
            </a:r>
            <a:r>
              <a:rPr lang="ru-RU" sz="2000" b="1" dirty="0">
                <a:solidFill>
                  <a:srgbClr val="000099"/>
                </a:solidFill>
              </a:rPr>
              <a:t/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>В разных шапках много разных -</a:t>
            </a:r>
            <a:r>
              <a:rPr lang="ru-RU" sz="2000" b="1" dirty="0">
                <a:solidFill>
                  <a:srgbClr val="000099"/>
                </a:solidFill>
              </a:rPr>
              <a:t/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>даже грустных и несчастных.</a:t>
            </a:r>
            <a:r>
              <a:rPr lang="ru-RU" sz="2000" b="1" dirty="0">
                <a:solidFill>
                  <a:srgbClr val="000099"/>
                </a:solidFill>
              </a:rPr>
              <a:t/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>Снег посыпал густо-густо</a:t>
            </a:r>
            <a:r>
              <a:rPr lang="ru-RU" sz="2000" b="1" dirty="0">
                <a:solidFill>
                  <a:srgbClr val="000099"/>
                </a:solidFill>
              </a:rPr>
              <a:t/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>и засыпал грустных-грустных…</a:t>
            </a:r>
            <a:r>
              <a:rPr lang="ru-RU" sz="2000" b="1" dirty="0">
                <a:solidFill>
                  <a:srgbClr val="000099"/>
                </a:solidFill>
              </a:rPr>
              <a:t/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>Нет ни грустных, ни ворчливых -</a:t>
            </a:r>
            <a:r>
              <a:rPr lang="ru-RU" sz="2000" b="1" dirty="0">
                <a:solidFill>
                  <a:srgbClr val="000099"/>
                </a:solidFill>
              </a:rPr>
              <a:t/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>много белых и счастливых!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5" name="Picture 2" descr="D:\инна\ина работа\детские фото\деточки\20140307_1037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296792" cy="572905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6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LARK\Desktop\доклад2\DSC005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11387"/>
            <a:ext cx="5711803" cy="4285064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1268760"/>
            <a:ext cx="30243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99"/>
                </a:solidFill>
              </a:rPr>
              <a:t>Игры любят все на свете –</a:t>
            </a: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>
                <a:solidFill>
                  <a:srgbClr val="000099"/>
                </a:solidFill>
              </a:rPr>
              <a:t>В ручеёк </a:t>
            </a:r>
            <a:r>
              <a:rPr lang="ru-RU" b="1" dirty="0" smtClean="0">
                <a:solidFill>
                  <a:srgbClr val="000099"/>
                </a:solidFill>
              </a:rPr>
              <a:t>играют, </a:t>
            </a:r>
            <a:r>
              <a:rPr lang="ru-RU" b="1" dirty="0">
                <a:solidFill>
                  <a:srgbClr val="000099"/>
                </a:solidFill>
              </a:rPr>
              <a:t>дети!</a:t>
            </a: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>
                <a:solidFill>
                  <a:srgbClr val="000099"/>
                </a:solidFill>
              </a:rPr>
              <a:t>Встали в пары друг за дружкой,</a:t>
            </a: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>
                <a:solidFill>
                  <a:srgbClr val="000099"/>
                </a:solidFill>
              </a:rPr>
              <a:t>Взялись за руки с подружкой </a:t>
            </a: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>
                <a:solidFill>
                  <a:srgbClr val="000099"/>
                </a:solidFill>
              </a:rPr>
              <a:t>Ручки вверх подняли,</a:t>
            </a: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>
                <a:solidFill>
                  <a:srgbClr val="000099"/>
                </a:solidFill>
              </a:rPr>
              <a:t>Струйкой побежали!</a:t>
            </a: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>
                <a:solidFill>
                  <a:srgbClr val="000099"/>
                </a:solidFill>
              </a:rPr>
              <a:t>Те, кто были впереди,</a:t>
            </a: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>
                <a:solidFill>
                  <a:srgbClr val="000099"/>
                </a:solidFill>
              </a:rPr>
              <a:t>Оказались позади,</a:t>
            </a: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>
                <a:solidFill>
                  <a:srgbClr val="000099"/>
                </a:solidFill>
              </a:rPr>
              <a:t>Ручеёк бежит, журчит,</a:t>
            </a: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>
                <a:solidFill>
                  <a:srgbClr val="000099"/>
                </a:solidFill>
              </a:rPr>
              <a:t>Следом песенка звенит!</a:t>
            </a: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>
                <a:solidFill>
                  <a:srgbClr val="000099"/>
                </a:solidFill>
              </a:rPr>
              <a:t/>
            </a:r>
            <a:br>
              <a:rPr lang="ru-RU" b="1" dirty="0">
                <a:solidFill>
                  <a:srgbClr val="000099"/>
                </a:solidFill>
              </a:rPr>
            </a:b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08520" y="980728"/>
            <a:ext cx="3600400" cy="452596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99"/>
                </a:solidFill>
              </a:rPr>
              <a:t>На ледянке быстро с горки</a:t>
            </a:r>
            <a:r>
              <a:rPr lang="ru-RU" sz="2000" b="1" dirty="0">
                <a:solidFill>
                  <a:srgbClr val="000099"/>
                </a:solidFill>
              </a:rPr>
              <a:t/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>Покатил малыш Егорка.</a:t>
            </a:r>
            <a:r>
              <a:rPr lang="ru-RU" sz="2000" b="1" dirty="0">
                <a:solidFill>
                  <a:srgbClr val="000099"/>
                </a:solidFill>
              </a:rPr>
              <a:t/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>А за ним скользил Денис,</a:t>
            </a:r>
            <a:r>
              <a:rPr lang="ru-RU" sz="2000" b="1" dirty="0">
                <a:solidFill>
                  <a:srgbClr val="000099"/>
                </a:solidFill>
              </a:rPr>
              <a:t/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>Улетая быстро вниз</a:t>
            </a:r>
            <a:r>
              <a:rPr lang="ru-RU" sz="2000" b="1" dirty="0" smtClean="0">
                <a:solidFill>
                  <a:srgbClr val="000099"/>
                </a:solidFill>
              </a:rPr>
              <a:t>...</a:t>
            </a:r>
          </a:p>
          <a:p>
            <a:r>
              <a:rPr lang="ru-RU" sz="2000" b="1" dirty="0">
                <a:solidFill>
                  <a:srgbClr val="000099"/>
                </a:solidFill>
              </a:rPr>
              <a:t>Громыхала громко горка,</a:t>
            </a:r>
            <a:r>
              <a:rPr lang="ru-RU" sz="2000" b="1" dirty="0">
                <a:solidFill>
                  <a:srgbClr val="000099"/>
                </a:solidFill>
              </a:rPr>
              <a:t/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>И кричал "</a:t>
            </a:r>
            <a:r>
              <a:rPr lang="ru-RU" sz="2000" b="1" dirty="0" err="1">
                <a:solidFill>
                  <a:srgbClr val="000099"/>
                </a:solidFill>
              </a:rPr>
              <a:t>Урааа</a:t>
            </a:r>
            <a:r>
              <a:rPr lang="ru-RU" sz="2000" b="1" dirty="0">
                <a:solidFill>
                  <a:srgbClr val="000099"/>
                </a:solidFill>
              </a:rPr>
              <a:t>!" Егорка,</a:t>
            </a:r>
            <a:r>
              <a:rPr lang="ru-RU" sz="2000" b="1" dirty="0">
                <a:solidFill>
                  <a:srgbClr val="000099"/>
                </a:solidFill>
              </a:rPr>
              <a:t/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>И кричал "</a:t>
            </a:r>
            <a:r>
              <a:rPr lang="ru-RU" sz="2000" b="1" dirty="0" err="1">
                <a:solidFill>
                  <a:srgbClr val="000099"/>
                </a:solidFill>
              </a:rPr>
              <a:t>Урааа</a:t>
            </a:r>
            <a:r>
              <a:rPr lang="ru-RU" sz="2000" b="1" dirty="0">
                <a:solidFill>
                  <a:srgbClr val="000099"/>
                </a:solidFill>
              </a:rPr>
              <a:t>!" Денис,</a:t>
            </a:r>
            <a:r>
              <a:rPr lang="ru-RU" sz="2000" b="1" dirty="0">
                <a:solidFill>
                  <a:srgbClr val="000099"/>
                </a:solidFill>
              </a:rPr>
              <a:t/>
            </a:r>
            <a:br>
              <a:rPr lang="ru-RU" sz="2000" b="1" dirty="0">
                <a:solidFill>
                  <a:srgbClr val="000099"/>
                </a:solidFill>
              </a:rPr>
            </a:br>
            <a:r>
              <a:rPr lang="ru-RU" sz="2000" b="1" dirty="0">
                <a:solidFill>
                  <a:srgbClr val="000099"/>
                </a:solidFill>
              </a:rPr>
              <a:t>Улетая быстро вниз.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Picture 3" descr="D:\инна\работа\фотки работа\DSC005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5616624" cy="4212468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475191" cy="2048434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59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Попади в цель.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593040" cy="422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552312" cy="327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14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Ходим,  ходим по дорожке, поднимаем выше ножки!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618497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80928"/>
            <a:ext cx="2048256" cy="233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23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20" cy="627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849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34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Зимние забавы.</vt:lpstr>
      <vt:lpstr>Сколько шапок разных-разных! Синих, красных, чистых, грязных! В разных шапках много разных - даже грустных и несчастных. Снег посыпал густо-густо и засыпал грустных-грустных… Нет ни грустных, ни ворчливых - много белых и счастливых!</vt:lpstr>
      <vt:lpstr>Презентация PowerPoint</vt:lpstr>
      <vt:lpstr>Презентация PowerPoint</vt:lpstr>
      <vt:lpstr>Попади в цель.</vt:lpstr>
      <vt:lpstr>Ходим,  ходим по дорожке, поднимаем выше ножки!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забавы.</dc:title>
  <dc:creator>KLARK</dc:creator>
  <cp:lastModifiedBy>KLARK</cp:lastModifiedBy>
  <cp:revision>7</cp:revision>
  <dcterms:created xsi:type="dcterms:W3CDTF">2016-01-23T14:52:55Z</dcterms:created>
  <dcterms:modified xsi:type="dcterms:W3CDTF">2016-01-23T17:22:42Z</dcterms:modified>
</cp:coreProperties>
</file>